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7"/>
    <p:restoredTop sz="94760"/>
  </p:normalViewPr>
  <p:slideViewPr>
    <p:cSldViewPr snapToGrid="0">
      <p:cViewPr varScale="1">
        <p:scale>
          <a:sx n="211" d="100"/>
          <a:sy n="211" d="100"/>
        </p:scale>
        <p:origin x="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C6863-7396-A01F-BFD5-DC3F876FC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D1C75D-FFA1-987D-4BFD-3CFA40A1C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F46DE-3A34-FA74-1146-A8726C1E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501564-8EED-4CA1-A9E9-66B89FD6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C0D02A-400B-E270-BEF6-8950210A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05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FE539-4D7A-D6AA-2355-CBB84EAF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51E9B2-00CC-5585-8904-F3F3A4DD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5B3506-AA0B-70F0-D08F-A751AD44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2C8CA8-E904-710B-0F3B-4242E56E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BFA7F-9CD9-00DD-7A55-9840880B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98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7073131-5BB3-7929-D9DE-9A05F6FD2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8FB20E-41B6-B74C-51E6-A1927D724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B8C4AA-70F5-76FC-FE6F-8F93706C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CA025C-A016-3793-9700-B2EEA0BD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EA9528-E834-5A1B-8FA0-FB167AD5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54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2D80C-74EC-A261-374A-DDA71F50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25DD6A-1BC5-9AD7-0D95-068D59826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A1C417-ED41-69D7-8D48-9942478D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9BCCA2-D903-CC67-B6FA-7695230A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/>
              <a:t>www.uitgeverijomjs.nl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4B7BC9-8478-2B1B-AB11-563CE50F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26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795DA-5620-03EC-FA3E-391A7E5B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CD97D5-FBB5-C5CB-6CC5-BECC27058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EF35A5-B006-1E68-3B47-27FFF652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BFB19B-78E3-D9E1-70FC-0BA377CC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83DA4D-8B8E-9875-3849-D86557C8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46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06317-724A-065C-E20A-090A8BC7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0CCBB0-1881-BA30-0806-6CC1C07A0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183D25-0E9F-4E0F-2A6F-ECC125E48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B417CB-B22D-263C-D13C-EF34E41B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D4A58A-01EC-6F37-003B-0F3D8E85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A2C91D-1DDB-69C2-20DB-2A97D18E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68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09176-D946-65DD-8615-A80D7DA3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95EB91-A8C2-3F9F-A7FF-B0BE895F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381409-9283-223B-96A2-79DD374D0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B01D78-0727-72BB-21C1-D5CC2D9CF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091C96-A6D9-5B94-2FFD-D6DB6F11C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646016-38A2-0236-32DC-B739DE29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CCE15D-45F0-3AE0-C20C-6B9A490C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6A340F9-AB8C-6891-015B-BEC035BE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8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25914-7D7A-04EE-EB49-52C2164E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03E029-A495-CAB4-4E85-F14440B5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EF2015-D72A-0BFB-A6D5-F1B5CDF6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4F12F9-8DBE-AE78-FDA0-47109619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50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ED76F24-5EE9-EDEA-8B30-3FF54C06FB63}"/>
              </a:ext>
            </a:extLst>
          </p:cNvPr>
          <p:cNvSpPr txBox="1">
            <a:spLocks/>
          </p:cNvSpPr>
          <p:nvPr userDrawn="1"/>
        </p:nvSpPr>
        <p:spPr>
          <a:xfrm>
            <a:off x="10479741" y="6356350"/>
            <a:ext cx="1513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000">
                <a:solidFill>
                  <a:schemeClr val="tx1"/>
                </a:solidFill>
                <a:latin typeface="Karla" panose="020B0004030503030003" pitchFamily="34" charset="77"/>
              </a:rPr>
              <a:t>www.uitgeverijomjs.nl</a:t>
            </a:r>
            <a:endParaRPr lang="nl-NL" sz="1000" dirty="0">
              <a:solidFill>
                <a:schemeClr val="tx1"/>
              </a:solidFill>
              <a:latin typeface="Karla" panose="020B0004030503030003" pitchFamily="34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135583D-8E2B-7F10-A01F-2A0FCF374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199" y="204639"/>
            <a:ext cx="1627435" cy="11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7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43B56-AFDA-A03D-A936-E65A3358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6FD794-1FFA-C662-C933-EABDB497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735002-C374-598F-5725-429FC9B65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E7D936-1194-69C4-7A32-5934F333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E62E6A-AB30-702A-C63B-9D612F2C9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537BAD-88B9-CF13-F90A-C7A52AD4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6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31012-37BB-D635-36FD-A732C4B2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FB5021-E8AB-EFD0-ED53-F260EEEC5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89BF18-DA98-8777-61FB-A7C055AE6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FE4958-003C-51E1-9D1C-B70ABEF9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F147C0-01DA-1E11-D7F1-E8A58801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0BBC1D-D5B7-E991-4B3E-ECFC8442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60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302918E-59A6-5B63-1382-242FFCD3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D4ADD9-7373-8546-0A05-00693DE7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EA0730-BC5B-03FD-9713-AB8A3A1C3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C900B-6B8B-7C48-BB42-54B05D107D88}" type="datetimeFigureOut">
              <a:rPr lang="nl-NL" smtClean="0"/>
              <a:t>29-08-2024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BABF9F-43C6-35C5-C944-0598B0332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3DFD2E-EB5A-6FF0-9070-5AB8FFF79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D2603D-96FB-A845-9003-F8F69C310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16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FFB9A177-049D-0820-E320-DDCA7F4E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94" b="10500"/>
          <a:stretch/>
        </p:blipFill>
        <p:spPr>
          <a:xfrm>
            <a:off x="-35859" y="0"/>
            <a:ext cx="12227859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83508E2-98F8-9CBF-5A4F-39D54467FC01}"/>
              </a:ext>
            </a:extLst>
          </p:cNvPr>
          <p:cNvSpPr/>
          <p:nvPr/>
        </p:nvSpPr>
        <p:spPr>
          <a:xfrm>
            <a:off x="1846730" y="806116"/>
            <a:ext cx="8498541" cy="52457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1DBFF3-C380-0925-111B-4A04458E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782" y="1311312"/>
            <a:ext cx="2679837" cy="4235375"/>
          </a:xfrm>
          <a:prstGeom prst="rect">
            <a:avLst/>
          </a:prstGeom>
        </p:spPr>
      </p:pic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E3805862-E53F-C78F-F542-D81C0210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79741" y="6356350"/>
            <a:ext cx="1513923" cy="365125"/>
          </a:xfrm>
        </p:spPr>
        <p:txBody>
          <a:bodyPr/>
          <a:lstStyle/>
          <a:p>
            <a:r>
              <a:rPr lang="nl-NL" sz="1000" dirty="0">
                <a:solidFill>
                  <a:schemeClr val="tx1"/>
                </a:solidFill>
                <a:latin typeface="Karla" panose="020B0004030503030003" pitchFamily="34" charset="77"/>
              </a:rPr>
              <a:t>www.uitgeverijomjs.nl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1647798-E370-A34F-D4ED-672B75DC2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586" y="3061241"/>
            <a:ext cx="4697463" cy="128664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E5FE59D-106A-7141-B59A-C5FB21C027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767" b="21346"/>
          <a:stretch/>
        </p:blipFill>
        <p:spPr>
          <a:xfrm>
            <a:off x="5094702" y="1604742"/>
            <a:ext cx="2208033" cy="8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DBC738B-A5F6-CD11-9883-16A8D553C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21800" y="692254"/>
            <a:ext cx="8348400" cy="5473493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2BCDDD-73AF-2B97-8D52-475DDB7FA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9" y="3036988"/>
            <a:ext cx="2209800" cy="3492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067575-E7BC-3171-0A04-A094167C27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234" t="23127" r="4221" b="42830"/>
          <a:stretch/>
        </p:blipFill>
        <p:spPr>
          <a:xfrm>
            <a:off x="359199" y="445626"/>
            <a:ext cx="1562601" cy="701635"/>
          </a:xfrm>
          <a:prstGeom prst="rect">
            <a:avLst/>
          </a:prstGeom>
        </p:spPr>
      </p:pic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145A17E6-0EA6-A73B-71F0-B7C25916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79741" y="6356350"/>
            <a:ext cx="1513923" cy="365125"/>
          </a:xfrm>
        </p:spPr>
        <p:txBody>
          <a:bodyPr/>
          <a:lstStyle/>
          <a:p>
            <a:r>
              <a:rPr lang="nl-NL" sz="1000" dirty="0">
                <a:solidFill>
                  <a:schemeClr val="tx1"/>
                </a:solidFill>
                <a:latin typeface="Karla" panose="020B0004030503030003" pitchFamily="34" charset="77"/>
              </a:rPr>
              <a:t>www.uitgeverijomjs.nl</a:t>
            </a:r>
          </a:p>
        </p:txBody>
      </p:sp>
    </p:spTree>
    <p:extLst>
      <p:ext uri="{BB962C8B-B14F-4D97-AF65-F5344CB8AC3E}">
        <p14:creationId xmlns:p14="http://schemas.microsoft.com/office/powerpoint/2010/main" val="375174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Afbeelding met handschrift, brief, papier, Papierprodcut&#10;&#10;Automatisch gegenereerde beschrijving">
            <a:extLst>
              <a:ext uri="{FF2B5EF4-FFF2-40B4-BE49-F238E27FC236}">
                <a16:creationId xmlns:a16="http://schemas.microsoft.com/office/drawing/2014/main" id="{D94580E7-4020-8C9A-B5D4-9A143509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316" y="643466"/>
            <a:ext cx="5743368" cy="557106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905A65E-2E96-C421-179F-C77CEC14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9" y="3036988"/>
            <a:ext cx="22098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DC6F7D3-40D6-ADCA-5630-38B13A8400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1922463" y="642938"/>
            <a:ext cx="8347075" cy="5572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74795A-4BEF-7F9C-D4D1-13BC8CCB9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9" y="3036988"/>
            <a:ext cx="22098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4941AC7-FE52-9FB9-2FEA-621483431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11C9777-86F8-0083-6C38-97259297C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9" y="3036988"/>
            <a:ext cx="2209800" cy="3492500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0490EDE3-6F83-1DD6-E713-9A19BCCF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79741" y="6356350"/>
            <a:ext cx="1513923" cy="365125"/>
          </a:xfrm>
        </p:spPr>
        <p:txBody>
          <a:bodyPr/>
          <a:lstStyle/>
          <a:p>
            <a:r>
              <a:rPr lang="nl-NL" sz="1000" dirty="0">
                <a:solidFill>
                  <a:schemeClr val="tx1"/>
                </a:solidFill>
                <a:latin typeface="Karla" panose="020B0004030503030003" pitchFamily="34" charset="77"/>
              </a:rPr>
              <a:t>www.uitgeverijomjs.nl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F8ACD7-EF3E-481F-06CF-147A14D53E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234" t="23127" r="4221" b="42830"/>
          <a:stretch/>
        </p:blipFill>
        <p:spPr>
          <a:xfrm>
            <a:off x="359199" y="445626"/>
            <a:ext cx="1562601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285335A-8C03-D12E-DE86-5B3B51948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FB1F5FB-1AFD-316D-8E4E-95E7AE1E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9" y="3036988"/>
            <a:ext cx="2209800" cy="3492500"/>
          </a:xfrm>
          <a:prstGeom prst="rect">
            <a:avLst/>
          </a:prstGeom>
        </p:spPr>
      </p:pic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BCDDE408-04E2-B485-98F4-81EC32AC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79741" y="6356350"/>
            <a:ext cx="1513923" cy="365125"/>
          </a:xfrm>
        </p:spPr>
        <p:txBody>
          <a:bodyPr/>
          <a:lstStyle/>
          <a:p>
            <a:r>
              <a:rPr lang="nl-NL" sz="1000" dirty="0">
                <a:solidFill>
                  <a:schemeClr val="tx1"/>
                </a:solidFill>
                <a:latin typeface="Karla" panose="020B0004030503030003" pitchFamily="34" charset="77"/>
              </a:rPr>
              <a:t>www.uitgeverijomjs.nl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707878-6140-818E-AAFE-5ECFC87E7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234" t="23127" r="4221" b="42830"/>
          <a:stretch/>
        </p:blipFill>
        <p:spPr>
          <a:xfrm>
            <a:off x="359199" y="445626"/>
            <a:ext cx="1562601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9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5E902DF3-E9B9-21E0-B841-3B51B6E6C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" r="29"/>
          <a:stretch/>
        </p:blipFill>
        <p:spPr>
          <a:xfrm>
            <a:off x="1923354" y="643466"/>
            <a:ext cx="8348400" cy="55731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1E00D08-2CB3-C688-E941-20643D3D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9" y="3036988"/>
            <a:ext cx="2209800" cy="3492500"/>
          </a:xfrm>
          <a:prstGeom prst="rect">
            <a:avLst/>
          </a:prstGeom>
        </p:spPr>
      </p:pic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CC3C8274-558D-B768-7FEE-8232C53A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79741" y="6356350"/>
            <a:ext cx="1513923" cy="365125"/>
          </a:xfrm>
        </p:spPr>
        <p:txBody>
          <a:bodyPr/>
          <a:lstStyle/>
          <a:p>
            <a:r>
              <a:rPr lang="nl-NL" sz="1000" dirty="0">
                <a:solidFill>
                  <a:schemeClr val="tx1"/>
                </a:solidFill>
                <a:latin typeface="Karla" panose="020B0004030503030003" pitchFamily="34" charset="77"/>
              </a:rPr>
              <a:t>www.uitgeverijomjs.nl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74A6C17-5B02-7296-8CBD-642ED8447E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234" t="23127" r="4221" b="42830"/>
          <a:stretch/>
        </p:blipFill>
        <p:spPr>
          <a:xfrm>
            <a:off x="359199" y="445626"/>
            <a:ext cx="1562601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110C4F3-3D49-E777-C237-A47812262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21800" y="645337"/>
            <a:ext cx="8348400" cy="556732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7839C8-A30F-79DA-418C-9A2603615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9" y="3036988"/>
            <a:ext cx="2209800" cy="3492500"/>
          </a:xfrm>
          <a:prstGeom prst="rect">
            <a:avLst/>
          </a:prstGeom>
        </p:spPr>
      </p:pic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B73CD16C-211F-868D-3ED7-4ACB2228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79741" y="6356350"/>
            <a:ext cx="1513923" cy="365125"/>
          </a:xfrm>
        </p:spPr>
        <p:txBody>
          <a:bodyPr/>
          <a:lstStyle/>
          <a:p>
            <a:r>
              <a:rPr lang="nl-NL" sz="1000" dirty="0">
                <a:solidFill>
                  <a:schemeClr val="tx1"/>
                </a:solidFill>
                <a:latin typeface="Karla" panose="020B0004030503030003" pitchFamily="34" charset="77"/>
              </a:rPr>
              <a:t>www.uitgeverijomjs.nl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3919EC0-12E4-9C63-3F96-9E145CA526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234" t="23127" r="4221" b="42830"/>
          <a:stretch/>
        </p:blipFill>
        <p:spPr>
          <a:xfrm>
            <a:off x="359199" y="445626"/>
            <a:ext cx="1562601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9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C2D577F-1914-E377-D831-7B9431575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21800" y="641968"/>
            <a:ext cx="8348400" cy="5574065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DFAAEBD-E9CD-7B8E-F693-DFC10F931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9" y="3036988"/>
            <a:ext cx="2209800" cy="3492500"/>
          </a:xfrm>
          <a:prstGeom prst="rect">
            <a:avLst/>
          </a:prstGeom>
        </p:spPr>
      </p:pic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F4889C1E-36F9-3731-7080-9E5479CC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79741" y="6356350"/>
            <a:ext cx="1513923" cy="365125"/>
          </a:xfrm>
        </p:spPr>
        <p:txBody>
          <a:bodyPr/>
          <a:lstStyle/>
          <a:p>
            <a:r>
              <a:rPr lang="nl-NL" sz="1000" dirty="0">
                <a:solidFill>
                  <a:schemeClr val="tx1"/>
                </a:solidFill>
                <a:latin typeface="Karla" panose="020B0004030503030003" pitchFamily="34" charset="77"/>
              </a:rPr>
              <a:t>www.uitgeverijomjs.nl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00E2924-E7ED-CF8B-6BFE-4DB68796AA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234" t="23127" r="4221" b="42830"/>
          <a:stretch/>
        </p:blipFill>
        <p:spPr>
          <a:xfrm>
            <a:off x="359199" y="445626"/>
            <a:ext cx="1562601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841E49-457F-C067-DAB1-CD1D650D9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21800" y="648283"/>
            <a:ext cx="8348400" cy="55614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11DA34-4B3D-8E04-E857-6FEBADE89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9" y="3036988"/>
            <a:ext cx="2209800" cy="3492500"/>
          </a:xfrm>
          <a:prstGeom prst="rect">
            <a:avLst/>
          </a:prstGeom>
        </p:spPr>
      </p:pic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5E644C2E-2795-D1FF-C9B8-14E533A1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79741" y="6356350"/>
            <a:ext cx="1513923" cy="365125"/>
          </a:xfrm>
        </p:spPr>
        <p:txBody>
          <a:bodyPr/>
          <a:lstStyle/>
          <a:p>
            <a:r>
              <a:rPr lang="nl-NL" sz="1000" dirty="0">
                <a:solidFill>
                  <a:schemeClr val="tx1"/>
                </a:solidFill>
                <a:latin typeface="Karla" panose="020B0004030503030003" pitchFamily="34" charset="77"/>
              </a:rPr>
              <a:t>www.uitgeverijomjs.nl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FE56742-6AB0-20C5-B480-79731C5F2C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234" t="23127" r="4221" b="42830"/>
          <a:stretch/>
        </p:blipFill>
        <p:spPr>
          <a:xfrm>
            <a:off x="359199" y="445626"/>
            <a:ext cx="1562601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59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40</Words>
  <Application>Microsoft Macintosh PowerPoint</Application>
  <PresentationFormat>Breedbeeld</PresentationFormat>
  <Paragraphs>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Karla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Verlijsdonk</dc:creator>
  <cp:lastModifiedBy>Mark Verlijsdonk</cp:lastModifiedBy>
  <cp:revision>10</cp:revision>
  <dcterms:created xsi:type="dcterms:W3CDTF">2024-08-26T14:55:01Z</dcterms:created>
  <dcterms:modified xsi:type="dcterms:W3CDTF">2024-08-29T10:00:31Z</dcterms:modified>
</cp:coreProperties>
</file>